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5" r:id="rId1"/>
  </p:sldMasterIdLst>
  <p:sldIdLst>
    <p:sldId id="256" r:id="rId2"/>
    <p:sldId id="259" r:id="rId3"/>
    <p:sldId id="258" r:id="rId4"/>
    <p:sldId id="257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-16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CoverGly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025" y="3048000"/>
            <a:ext cx="1123950" cy="77152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2286000" indent="-457200">
              <a:defRPr/>
            </a:lvl6pPr>
            <a:lvl7pPr marL="2286000" indent="-457200">
              <a:defRPr/>
            </a:lvl7pPr>
            <a:lvl8pPr marL="2286000" indent="-457200">
              <a:defRPr/>
            </a:lvl8pPr>
            <a:lvl9pPr marL="2286000" indent="-457200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Glyph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174066"/>
            <a:ext cx="1066800" cy="5905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290763" indent="-461963">
              <a:tabLst/>
              <a:defRPr sz="2000"/>
            </a:lvl6pPr>
            <a:lvl7pPr marL="2290763" indent="-461963">
              <a:tabLst/>
              <a:defRPr sz="2000"/>
            </a:lvl7pPr>
            <a:lvl8pPr marL="2290763" indent="-461963">
              <a:tabLst/>
              <a:defRPr sz="2000"/>
            </a:lvl8pPr>
            <a:lvl9pPr marL="2290763" indent="-461963">
              <a:tabLst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4746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E237B-DBE3-D740-A8A7-1EFF92E037D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1C85E-6BBE-3D4D-A2E3-79D87BA56EF6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Wingdings" pitchFamily="2" charset="2"/>
        <a:buChar char="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2051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41195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7493" y="41425"/>
            <a:ext cx="7772400" cy="1037116"/>
          </a:xfrm>
        </p:spPr>
        <p:txBody>
          <a:bodyPr>
            <a:normAutofit/>
          </a:bodyPr>
          <a:lstStyle/>
          <a:p>
            <a:r>
              <a:rPr lang="en-US" dirty="0" smtClean="0"/>
              <a:t>Project Benson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924" y="1080406"/>
            <a:ext cx="8319893" cy="505701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1" y="6363762"/>
            <a:ext cx="6933898" cy="375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Curtis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114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98056"/>
            <a:ext cx="7770813" cy="42944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Identify optimal subway station locations to place street teams in order to increase attendance and likelihood of donations to the </a:t>
            </a:r>
            <a:r>
              <a:rPr lang="en-US" sz="3600" dirty="0" err="1" smtClean="0"/>
              <a:t>WomenYesWomenTech</a:t>
            </a:r>
            <a:r>
              <a:rPr lang="en-US" sz="3600" dirty="0" smtClean="0"/>
              <a:t> (WYWT) annual gala.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9652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2015 Median Household Income</a:t>
            </a:r>
            <a:endParaRPr lang="en-US" sz="40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06" y="1327588"/>
            <a:ext cx="8687612" cy="532347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469" y="1571324"/>
            <a:ext cx="2386275" cy="273228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205437" y="6381905"/>
            <a:ext cx="2669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Esri</a:t>
            </a:r>
            <a:r>
              <a:rPr lang="en-US" dirty="0" smtClean="0"/>
              <a:t>, U.S. Census Bureau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266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52" y="1285893"/>
            <a:ext cx="8903946" cy="54438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881" y="2414723"/>
            <a:ext cx="1551044" cy="2626993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93718" y="268137"/>
            <a:ext cx="7432093" cy="826723"/>
          </a:xfrm>
        </p:spPr>
        <p:txBody>
          <a:bodyPr/>
          <a:lstStyle/>
          <a:p>
            <a:r>
              <a:rPr lang="en-US" sz="3000" dirty="0" smtClean="0"/>
              <a:t>Total Households +200K </a:t>
            </a:r>
            <a:br>
              <a:rPr lang="en-US" sz="3000" dirty="0" smtClean="0"/>
            </a:br>
            <a:r>
              <a:rPr lang="en-US" sz="3000" dirty="0" smtClean="0"/>
              <a:t>Ages (25 - 64)</a:t>
            </a:r>
            <a:endParaRPr lang="en-US" sz="3000" dirty="0"/>
          </a:p>
        </p:txBody>
      </p:sp>
      <p:sp>
        <p:nvSpPr>
          <p:cNvPr id="9" name="TextBox 8"/>
          <p:cNvSpPr txBox="1"/>
          <p:nvPr/>
        </p:nvSpPr>
        <p:spPr>
          <a:xfrm>
            <a:off x="6205437" y="6381905"/>
            <a:ext cx="2669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Esri</a:t>
            </a:r>
            <a:r>
              <a:rPr lang="en-US" dirty="0" smtClean="0"/>
              <a:t>, U.S. Census Bureau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291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755290"/>
          </a:xfrm>
        </p:spPr>
        <p:txBody>
          <a:bodyPr/>
          <a:lstStyle/>
          <a:p>
            <a:r>
              <a:rPr lang="en-US" sz="3000" dirty="0" smtClean="0"/>
              <a:t>Bachelor Degree Attainment</a:t>
            </a:r>
            <a:endParaRPr lang="en-US" sz="3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51" y="822526"/>
            <a:ext cx="8920704" cy="59344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13" y="938534"/>
            <a:ext cx="1847199" cy="29807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05437" y="6381905"/>
            <a:ext cx="2669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Esri</a:t>
            </a:r>
            <a:r>
              <a:rPr lang="en-US" dirty="0" smtClean="0"/>
              <a:t>, U.S. Census Bureau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551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813012"/>
          </a:xfrm>
        </p:spPr>
        <p:txBody>
          <a:bodyPr/>
          <a:lstStyle/>
          <a:p>
            <a:r>
              <a:rPr lang="en-US" sz="3000" dirty="0" smtClean="0"/>
              <a:t>Graduate Degree Attainment</a:t>
            </a:r>
            <a:endParaRPr lang="en-US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5690"/>
            <a:ext cx="9144000" cy="58623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13" y="1236705"/>
            <a:ext cx="1474162" cy="270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803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 smtClean="0"/>
              <a:t>Stations with the greatest foot traffic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Median Income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Ages 25 </a:t>
            </a:r>
            <a:r>
              <a:rPr lang="mr-IN" dirty="0" smtClean="0"/>
              <a:t>–</a:t>
            </a:r>
            <a:r>
              <a:rPr lang="en-US" dirty="0" smtClean="0"/>
              <a:t> 64, Households Total 200K+</a:t>
            </a:r>
          </a:p>
          <a:p>
            <a:pPr>
              <a:buFont typeface="Wingdings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221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413</TotalTime>
  <Words>81</Words>
  <Application>Microsoft Macintosh PowerPoint</Application>
  <PresentationFormat>On-screen Show (4:3)</PresentationFormat>
  <Paragraphs>15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Folio</vt:lpstr>
      <vt:lpstr>Project Benson</vt:lpstr>
      <vt:lpstr>Objective</vt:lpstr>
      <vt:lpstr>2015 Median Household Income</vt:lpstr>
      <vt:lpstr>Total Households +200K  Ages (25 - 64)</vt:lpstr>
      <vt:lpstr>Bachelor Degree Attainment</vt:lpstr>
      <vt:lpstr>Graduate Degree Attainment</vt:lpstr>
      <vt:lpstr>Metrics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1: MTA Turnstile</dc:title>
  <dc:creator>MacBookAir</dc:creator>
  <cp:lastModifiedBy>MacBookAir</cp:lastModifiedBy>
  <cp:revision>12</cp:revision>
  <dcterms:created xsi:type="dcterms:W3CDTF">2018-01-18T19:44:41Z</dcterms:created>
  <dcterms:modified xsi:type="dcterms:W3CDTF">2018-01-19T02:37:56Z</dcterms:modified>
</cp:coreProperties>
</file>

<file path=docProps/thumbnail.jpeg>
</file>